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272427"/>
            <a:ext cx="7415927" cy="21293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Introduction to MNC Job Notifier</a:t>
            </a:r>
            <a:endParaRPr lang="en-US" sz="670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 powerful platform that connects top talent with leading multinational corporations, leveraging the latest in machine learning and data analysis.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9977" y="782598"/>
            <a:ext cx="7604046" cy="13746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15"/>
              </a:lnSpc>
              <a:buNone/>
            </a:pPr>
            <a:r>
              <a:rPr lang="en-US" sz="43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Key features of the application</a:t>
            </a:r>
            <a:endParaRPr lang="en-US" sz="43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9977" y="2734628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46785" y="2817019"/>
            <a:ext cx="141208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84828" y="2734628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Search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84828" y="3210282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Intuitive search and filtering for open positions.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69977" y="4029551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426" y="4111943"/>
            <a:ext cx="171926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84828" y="4029551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Resume Builder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484828" y="4505206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Streamlined tool to create a professional resume.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69977" y="5324475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29283" y="5406866"/>
            <a:ext cx="176212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484828" y="5324475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Personalized Alerts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484828" y="5800130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Receive notifications for new job postings matching your profile.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69977" y="6619399"/>
            <a:ext cx="494943" cy="494943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27378" y="6701790"/>
            <a:ext cx="180142" cy="3300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4</a:t>
            </a:r>
            <a:endParaRPr lang="en-US" sz="26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484828" y="6619399"/>
            <a:ext cx="2749987" cy="343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5"/>
              </a:lnSpc>
              <a:buNone/>
            </a:pPr>
            <a:r>
              <a:rPr lang="en-US" sz="216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Application Tracking</a:t>
            </a:r>
            <a:endParaRPr lang="en-US" sz="216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484828" y="7095053"/>
            <a:ext cx="6889194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0"/>
              </a:lnSpc>
              <a:buNone/>
            </a:pPr>
            <a:r>
              <a:rPr lang="en-US" sz="173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Monitor the status of your job applications.</a:t>
            </a:r>
            <a:endParaRPr lang="en-US" sz="173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290" y="1026795"/>
            <a:ext cx="7927419" cy="10863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275"/>
              </a:lnSpc>
              <a:buNone/>
            </a:pPr>
            <a:r>
              <a:rPr lang="en-US" sz="342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Technology stack: Python, Machine Learning, Django</a:t>
            </a:r>
            <a:endParaRPr lang="en-US" sz="342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0" y="2373749"/>
            <a:ext cx="434459" cy="4344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290" y="2981920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Python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8290" y="3357682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Powerful and versatile language for web development and data analysis.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0" y="4157186"/>
            <a:ext cx="434459" cy="4344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8290" y="4765358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Machine Learning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8290" y="5141119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Leveraged for personalized job recommendations and insights.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0" y="5940623"/>
            <a:ext cx="434459" cy="4344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8290" y="6548795"/>
            <a:ext cx="2172653" cy="271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71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Django</a:t>
            </a:r>
            <a:endParaRPr lang="en-US" sz="171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8290" y="6924556"/>
            <a:ext cx="7927419" cy="2781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Robust web framework for building scalable and secure applications.</a:t>
            </a:r>
            <a:endParaRPr lang="en-US" sz="137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3535"/>
            <a:ext cx="7456646" cy="150661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930"/>
              </a:lnSpc>
              <a:buNone/>
            </a:pPr>
            <a:r>
              <a:rPr lang="en-US" sz="4745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collection and preprocessing</a:t>
            </a:r>
            <a:endParaRPr lang="en-US" sz="4745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90030" y="2531745"/>
            <a:ext cx="30480" cy="503432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7" name="Shape 4"/>
          <p:cNvSpPr/>
          <p:nvPr/>
        </p:nvSpPr>
        <p:spPr>
          <a:xfrm>
            <a:off x="1445955" y="3058716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8" name="Shape 5"/>
          <p:cNvSpPr/>
          <p:nvPr/>
        </p:nvSpPr>
        <p:spPr>
          <a:xfrm>
            <a:off x="934105" y="280285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7820" y="2893219"/>
            <a:ext cx="154781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1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531150" y="2772727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Web Scraping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31150" y="3293864"/>
            <a:ext cx="5769173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Gather job listings from multiple sources.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45955" y="4688562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13" name="Shape 10"/>
          <p:cNvSpPr/>
          <p:nvPr/>
        </p:nvSpPr>
        <p:spPr>
          <a:xfrm>
            <a:off x="934105" y="4432697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111032" y="4523065"/>
            <a:ext cx="188357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2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531150" y="4402574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Data Cleaning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531150" y="4923711"/>
            <a:ext cx="5769173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Standardize and normalize the collected data.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45955" y="6318409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C7C7D0"/>
          </a:solidFill>
        </p:spPr>
      </p:sp>
      <p:sp>
        <p:nvSpPr>
          <p:cNvPr id="18" name="Shape 15"/>
          <p:cNvSpPr/>
          <p:nvPr/>
        </p:nvSpPr>
        <p:spPr>
          <a:xfrm>
            <a:off x="934105" y="606254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108650" y="6152912"/>
            <a:ext cx="193119" cy="36159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45"/>
              </a:lnSpc>
              <a:buNone/>
            </a:pPr>
            <a:r>
              <a:rPr lang="en-US" sz="284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3</a:t>
            </a:r>
            <a:endParaRPr lang="en-US" sz="284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531150" y="6032421"/>
            <a:ext cx="3013472" cy="3765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965"/>
              </a:lnSpc>
              <a:buNone/>
            </a:pPr>
            <a:r>
              <a:rPr lang="en-US" sz="23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Feature Engineering</a:t>
            </a:r>
            <a:endParaRPr lang="en-US" sz="23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531150" y="6553557"/>
            <a:ext cx="5769173" cy="7715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035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Extract relevant attributes for machine learning models.</a:t>
            </a:r>
            <a:endParaRPr lang="en-US" sz="190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115" y="3262670"/>
            <a:ext cx="10950654" cy="6665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posting analysis using Machine Learning</a:t>
            </a:r>
            <a:endParaRPr lang="en-US" sz="420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489115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09976" y="4469963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Categorization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09976" y="4930973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Classify job postings into relevant industries and job functions.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1761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42622" y="4469963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Skill Extraction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42622" y="4930973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Identify the required skills and qualifications for each job.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89115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709976" y="6268641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Salary Prediction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09976" y="6729651"/>
            <a:ext cx="5277683" cy="68270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Estimate the expected salary range for a given job and location.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421761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42622" y="6268641"/>
            <a:ext cx="2666286" cy="3331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Sentiment Analysis</a:t>
            </a:r>
            <a:endParaRPr lang="en-US" sz="210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642622" y="6729651"/>
            <a:ext cx="5277683" cy="34135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8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Assess the tone and sentiment of job postings.</a:t>
            </a:r>
            <a:endParaRPr lang="en-US" sz="168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Personalized job recommendations</a:t>
            </a:r>
            <a:endParaRPr lang="en-US" sz="435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User Profile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Collect information about the user's skills, preferences, and goals.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Job Matching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Utilize machine learning to find the best job opportunities.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3232666" cy="3450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20"/>
              </a:lnSpc>
              <a:buNone/>
            </a:pPr>
            <a:r>
              <a:rPr lang="en-US" sz="2175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Recommendation Engine</a:t>
            </a:r>
            <a:endParaRPr lang="en-US" sz="2175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35337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85"/>
              </a:lnSpc>
              <a:buNone/>
            </a:pPr>
            <a:r>
              <a:rPr lang="en-US" sz="174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Provide tailored job suggestions based on the user's profile.</a:t>
            </a:r>
            <a:endParaRPr lang="en-US" sz="174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864037" y="2598063"/>
            <a:ext cx="10152102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User registration and authentication</a:t>
            </a:r>
            <a:endParaRPr lang="en-US" sz="486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Secure Registration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Users can create an account using their email and password.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Social Login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Integration with popular social platforms for seamless sign-in.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74904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Two-Factor Authentication</a:t>
            </a:r>
            <a:endParaRPr lang="en-US" sz="243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Enhance security with an additional verification step.</a:t>
            </a:r>
            <a:endParaRPr lang="en-US" sz="1945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9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41346" y="3405068"/>
            <a:ext cx="7851696" cy="6948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80" dirty="0">
                <a:solidFill>
                  <a:srgbClr val="1B1B27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Push notifications for job alerts</a:t>
            </a:r>
            <a:endParaRPr lang="en-US" sz="4380" dirty="0">
              <a:solidFill>
                <a:srgbClr val="1B1B27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41346" y="4433411"/>
            <a:ext cx="5962769" cy="1652111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71255" y="4663321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Real-Time Alerts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71255" y="5144095"/>
            <a:ext cx="5502950" cy="7115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Receive instant notifications for new job postings that match your profile.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6404" y="4433411"/>
            <a:ext cx="5962769" cy="1652111"/>
          </a:xfrm>
          <a:prstGeom prst="roundRect">
            <a:avLst>
              <a:gd name="adj" fmla="val 565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6314" y="4663321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Flexible Settings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56314" y="5144095"/>
            <a:ext cx="5502950" cy="71151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Customize notification preferences based on your job search criteria.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241346" y="6307812"/>
            <a:ext cx="12147709" cy="1296353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471255" y="6537722"/>
            <a:ext cx="2779752" cy="34742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90" dirty="0">
                <a:solidFill>
                  <a:srgbClr val="3C3939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Dismissable Alerts</a:t>
            </a:r>
            <a:endParaRPr lang="en-US" sz="2190" dirty="0">
              <a:solidFill>
                <a:srgbClr val="3C3939"/>
              </a:solidFill>
              <a:latin typeface="Arial" panose="020B0604020202020204" pitchFamily="34" charset="0"/>
              <a:ea typeface="Raleway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471255" y="7018496"/>
            <a:ext cx="11687889" cy="3557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Easily manage and dismiss notifications you've already reviewed.</a:t>
            </a:r>
            <a:endParaRPr lang="en-US" sz="1750" dirty="0">
              <a:solidFill>
                <a:srgbClr val="3C3939"/>
              </a:solidFill>
              <a:latin typeface="Arial" panose="020B0604020202020204" pitchFamily="34" charset="0"/>
              <a:ea typeface="Roboto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</Words>
  <Application>WPS Presentation</Application>
  <PresentationFormat>On-screen Show (16:9)</PresentationFormat>
  <Paragraphs>124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SimSun</vt:lpstr>
      <vt:lpstr>Wingdings</vt:lpstr>
      <vt:lpstr>Raleway</vt:lpstr>
      <vt:lpstr>Segoe Print</vt:lpstr>
      <vt:lpstr>Raleway</vt:lpstr>
      <vt:lpstr>Raleway</vt:lpstr>
      <vt:lpstr>Roboto</vt:lpstr>
      <vt:lpstr>Roboto</vt:lpstr>
      <vt:lpstr>Roboto</vt:lpstr>
      <vt:lpstr>Calibri</vt:lpstr>
      <vt:lpstr>Times New Roman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Owner</cp:lastModifiedBy>
  <cp:revision>3</cp:revision>
  <dcterms:created xsi:type="dcterms:W3CDTF">2024-08-06T19:47:00Z</dcterms:created>
  <dcterms:modified xsi:type="dcterms:W3CDTF">2024-08-06T19:50:08Z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C026C9AF5C5D413BA5AEA33FCF3FD79D_13</vt:lpwstr>
  </property>
  <property fmtid="{D5CDD505-2E9C-101B-9397-08002B2CF9AE}" pid="3" name="KSOProductBuildVer">
    <vt:lpwstr>1033-12.2.0.17153</vt:lpwstr>
  </property>
</Properties>
</file>